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7" autoAdjust="0"/>
    <p:restoredTop sz="94713" autoAdjust="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22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4818FF-6131-4193-A3DA-5CF4A39567E4}" type="datetimeFigureOut">
              <a:rPr lang="th-TH" smtClean="0"/>
              <a:pPr/>
              <a:t>16/05/54</a:t>
            </a:fld>
            <a:endParaRPr lang="th-T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th-T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4F723-1628-4C0E-B6D5-CE58FC66439F}" type="slidenum">
              <a:rPr lang="th-TH" smtClean="0"/>
              <a:pPr/>
              <a:t>‹Nr.›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4F723-1628-4C0E-B6D5-CE58FC66439F}" type="slidenum">
              <a:rPr lang="th-TH" smtClean="0"/>
              <a:pPr/>
              <a:t>3</a:t>
            </a:fld>
            <a:endParaRPr lang="th-T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4F723-1628-4C0E-B6D5-CE58FC66439F}" type="slidenum">
              <a:rPr lang="th-TH" smtClean="0"/>
              <a:pPr/>
              <a:t>6</a:t>
            </a:fld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leichschenkliges Dreieck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C5DD05B4-5817-48E0-A699-D12C4AD2D16C}" type="datetimeFigureOut">
              <a:rPr lang="th-TH" smtClean="0"/>
              <a:pPr/>
              <a:t>16/05/54</a:t>
            </a:fld>
            <a:endParaRPr lang="th-TH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th-TH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5AF39EE6-3DB6-41B8-9768-4281B638897F}" type="slidenum">
              <a:rPr lang="th-TH" smtClean="0"/>
              <a:pPr/>
              <a:t>‹Nr.›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D05B4-5817-48E0-A699-D12C4AD2D16C}" type="datetimeFigureOut">
              <a:rPr lang="th-TH" smtClean="0"/>
              <a:pPr/>
              <a:t>16/05/54</a:t>
            </a:fld>
            <a:endParaRPr lang="th-T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39EE6-3DB6-41B8-9768-4281B638897F}" type="slidenum">
              <a:rPr lang="th-TH" smtClean="0"/>
              <a:pPr/>
              <a:t>‹Nr.›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D05B4-5817-48E0-A699-D12C4AD2D16C}" type="datetimeFigureOut">
              <a:rPr lang="th-TH" smtClean="0"/>
              <a:pPr/>
              <a:t>16/05/54</a:t>
            </a:fld>
            <a:endParaRPr lang="th-T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39EE6-3DB6-41B8-9768-4281B638897F}" type="slidenum">
              <a:rPr lang="th-TH" smtClean="0"/>
              <a:pPr/>
              <a:t>‹Nr.›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C5DD05B4-5817-48E0-A699-D12C4AD2D16C}" type="datetimeFigureOut">
              <a:rPr lang="th-TH" smtClean="0"/>
              <a:pPr/>
              <a:t>16/05/54</a:t>
            </a:fld>
            <a:endParaRPr lang="th-T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th-T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39EE6-3DB6-41B8-9768-4281B638897F}" type="slidenum">
              <a:rPr lang="th-TH" smtClean="0"/>
              <a:pPr/>
              <a:t>‹Nr.›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winkliges Dreieck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Gleichschenkliges Dreieck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C5DD05B4-5817-48E0-A699-D12C4AD2D16C}" type="datetimeFigureOut">
              <a:rPr lang="th-TH" smtClean="0"/>
              <a:pPr/>
              <a:t>16/05/54</a:t>
            </a:fld>
            <a:endParaRPr lang="th-T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th-T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5AF39EE6-3DB6-41B8-9768-4281B638897F}" type="slidenum">
              <a:rPr lang="th-TH" smtClean="0"/>
              <a:pPr/>
              <a:t>‹Nr.›</a:t>
            </a:fld>
            <a:endParaRPr lang="th-TH"/>
          </a:p>
        </p:txBody>
      </p:sp>
      <p:cxnSp>
        <p:nvCxnSpPr>
          <p:cNvPr id="11" name="Gerade Verbindung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5DD05B4-5817-48E0-A699-D12C4AD2D16C}" type="datetimeFigureOut">
              <a:rPr lang="th-TH" smtClean="0"/>
              <a:pPr/>
              <a:t>16/05/54</a:t>
            </a:fld>
            <a:endParaRPr lang="th-T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th-T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AF39EE6-3DB6-41B8-9768-4281B638897F}" type="slidenum">
              <a:rPr lang="th-TH" smtClean="0"/>
              <a:pPr/>
              <a:t>‹Nr.›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C5DD05B4-5817-48E0-A699-D12C4AD2D16C}" type="datetimeFigureOut">
              <a:rPr lang="th-TH" smtClean="0"/>
              <a:pPr/>
              <a:t>16/05/54</a:t>
            </a:fld>
            <a:endParaRPr lang="th-T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th-T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5AF39EE6-3DB6-41B8-9768-4281B638897F}" type="slidenum">
              <a:rPr lang="th-TH" smtClean="0"/>
              <a:pPr/>
              <a:t>‹Nr.›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D05B4-5817-48E0-A699-D12C4AD2D16C}" type="datetimeFigureOut">
              <a:rPr lang="th-TH" smtClean="0"/>
              <a:pPr/>
              <a:t>16/05/54</a:t>
            </a:fld>
            <a:endParaRPr lang="th-T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39EE6-3DB6-41B8-9768-4281B638897F}" type="slidenum">
              <a:rPr lang="th-TH" smtClean="0"/>
              <a:pPr/>
              <a:t>‹Nr.›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5DD05B4-5817-48E0-A699-D12C4AD2D16C}" type="datetimeFigureOut">
              <a:rPr lang="th-TH" smtClean="0"/>
              <a:pPr/>
              <a:t>16/05/54</a:t>
            </a:fld>
            <a:endParaRPr lang="th-T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th-T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AF39EE6-3DB6-41B8-9768-4281B638897F}" type="slidenum">
              <a:rPr lang="th-TH" smtClean="0"/>
              <a:pPr/>
              <a:t>‹Nr.›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C5DD05B4-5817-48E0-A699-D12C4AD2D16C}" type="datetimeFigureOut">
              <a:rPr lang="th-TH" smtClean="0"/>
              <a:pPr/>
              <a:t>16/05/54</a:t>
            </a:fld>
            <a:endParaRPr lang="th-T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th-T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5AF39EE6-3DB6-41B8-9768-4281B638897F}" type="slidenum">
              <a:rPr lang="th-TH" smtClean="0"/>
              <a:pPr/>
              <a:t>‹Nr.›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C5DD05B4-5817-48E0-A699-D12C4AD2D16C}" type="datetimeFigureOut">
              <a:rPr lang="th-TH" smtClean="0"/>
              <a:pPr/>
              <a:t>16/05/54</a:t>
            </a:fld>
            <a:endParaRPr lang="th-T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th-T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5AF39EE6-3DB6-41B8-9768-4281B638897F}" type="slidenum">
              <a:rPr lang="th-TH" smtClean="0"/>
              <a:pPr/>
              <a:t>‹Nr.›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winkliges Dreieck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Gerade Verbindung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C5DD05B4-5817-48E0-A699-D12C4AD2D16C}" type="datetimeFigureOut">
              <a:rPr lang="th-TH" smtClean="0"/>
              <a:pPr/>
              <a:t>16/05/54</a:t>
            </a:fld>
            <a:endParaRPr lang="th-T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th-TH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5AF39EE6-3DB6-41B8-9768-4281B638897F}" type="slidenum">
              <a:rPr lang="th-TH" smtClean="0"/>
              <a:pPr/>
              <a:t>‹Nr.›</a:t>
            </a:fld>
            <a:endParaRPr lang="th-TH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mailto:talk2us@seacn.de" TargetMode="External"/><Relationship Id="rId7" Type="http://schemas.openxmlformats.org/officeDocument/2006/relationships/hyperlink" Target="mailto:talk2us@fastnote.d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jens-kronberg.de/" TargetMode="External"/><Relationship Id="rId5" Type="http://schemas.openxmlformats.org/officeDocument/2006/relationships/hyperlink" Target="http://www.seacn.de/" TargetMode="External"/><Relationship Id="rId10" Type="http://schemas.openxmlformats.org/officeDocument/2006/relationships/image" Target="../media/image9.jpeg"/><Relationship Id="rId4" Type="http://schemas.openxmlformats.org/officeDocument/2006/relationships/hyperlink" Target="http://www.fastnote.de/" TargetMode="External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5400000">
            <a:off x="-2786114" y="1500174"/>
            <a:ext cx="7429552" cy="714380"/>
          </a:xfrm>
        </p:spPr>
        <p:txBody>
          <a:bodyPr>
            <a:normAutofit/>
          </a:bodyPr>
          <a:lstStyle/>
          <a:p>
            <a:pPr algn="ctr"/>
            <a:r>
              <a:rPr lang="de-DE" sz="4000" dirty="0" err="1" smtClean="0">
                <a:solidFill>
                  <a:srgbClr val="FF6600"/>
                </a:solidFill>
              </a:rPr>
              <a:t>Nega</a:t>
            </a:r>
            <a:r>
              <a:rPr lang="de-DE" sz="4000" dirty="0" smtClean="0">
                <a:solidFill>
                  <a:srgbClr val="FF6600"/>
                </a:solidFill>
              </a:rPr>
              <a:t/>
            </a:r>
            <a:br>
              <a:rPr lang="de-DE" sz="4000" dirty="0" smtClean="0">
                <a:solidFill>
                  <a:srgbClr val="FF6600"/>
                </a:solidFill>
              </a:rPr>
            </a:br>
            <a:r>
              <a:rPr lang="de-DE" sz="4000" dirty="0" smtClean="0">
                <a:solidFill>
                  <a:srgbClr val="FF6600"/>
                </a:solidFill>
              </a:rPr>
              <a:t>t</a:t>
            </a:r>
            <a:br>
              <a:rPr lang="de-DE" sz="4000" dirty="0" smtClean="0">
                <a:solidFill>
                  <a:srgbClr val="FF6600"/>
                </a:solidFill>
              </a:rPr>
            </a:br>
            <a:r>
              <a:rPr lang="de-DE" sz="4000" dirty="0" smtClean="0">
                <a:solidFill>
                  <a:srgbClr val="FF6600"/>
                </a:solidFill>
              </a:rPr>
              <a:t>i</a:t>
            </a:r>
            <a:br>
              <a:rPr lang="de-DE" sz="4000" dirty="0" smtClean="0">
                <a:solidFill>
                  <a:srgbClr val="FF6600"/>
                </a:solidFill>
              </a:rPr>
            </a:br>
            <a:r>
              <a:rPr lang="de-DE" sz="4000" dirty="0" err="1" smtClean="0">
                <a:solidFill>
                  <a:srgbClr val="FF6600"/>
                </a:solidFill>
              </a:rPr>
              <a:t>ve</a:t>
            </a:r>
            <a:endParaRPr lang="th-TH" sz="4000" dirty="0">
              <a:solidFill>
                <a:srgbClr val="FF6600"/>
              </a:solidFill>
            </a:endParaRPr>
          </a:p>
        </p:txBody>
      </p:sp>
      <p:pic>
        <p:nvPicPr>
          <p:cNvPr id="8" name="Bildplatzhalter 7" descr="Negativfilmstreifen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8160" r="8160"/>
          <a:stretch>
            <a:fillRect/>
          </a:stretch>
        </p:blipFill>
        <p:spPr>
          <a:xfrm>
            <a:off x="1571604" y="571480"/>
            <a:ext cx="6779704" cy="5072098"/>
          </a:xfrm>
        </p:spPr>
      </p:pic>
      <p:sp>
        <p:nvSpPr>
          <p:cNvPr id="5" name="Textplatzhalter 4"/>
          <p:cNvSpPr>
            <a:spLocks noGrp="1"/>
          </p:cNvSpPr>
          <p:nvPr>
            <p:ph type="body" sz="half" idx="2"/>
          </p:nvPr>
        </p:nvSpPr>
        <p:spPr>
          <a:xfrm>
            <a:off x="928662" y="6000768"/>
            <a:ext cx="7429552" cy="642942"/>
          </a:xfrm>
        </p:spPr>
        <p:txBody>
          <a:bodyPr>
            <a:normAutofit/>
          </a:bodyPr>
          <a:lstStyle/>
          <a:p>
            <a:pPr algn="ctr"/>
            <a:r>
              <a:rPr lang="de-DE" sz="1600" dirty="0" smtClean="0">
                <a:latin typeface="Arial" pitchFamily="34" charset="0"/>
                <a:cs typeface="Arial" pitchFamily="34" charset="0"/>
              </a:rPr>
              <a:t>Unser Scanservice</a:t>
            </a:r>
            <a:r>
              <a:rPr lang="de-DE" sz="1600" i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Negativfilmstreifen 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in hoher Auflösung digitalisieren und auf CD, DVD oder HDD speichern, zu extrem günstigen Preisen!</a:t>
            </a:r>
            <a:endParaRPr lang="th-TH" sz="1600" dirty="0" smtClean="0">
              <a:latin typeface="Arial" pitchFamily="34" charset="0"/>
            </a:endParaRPr>
          </a:p>
          <a:p>
            <a:pPr algn="ctr"/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5400000">
            <a:off x="-1431175" y="2574127"/>
            <a:ext cx="4714908" cy="566738"/>
          </a:xfrm>
        </p:spPr>
        <p:txBody>
          <a:bodyPr>
            <a:noAutofit/>
          </a:bodyPr>
          <a:lstStyle/>
          <a:p>
            <a:pPr algn="ctr"/>
            <a:r>
              <a:rPr lang="de-DE" sz="3600" b="0" dirty="0" err="1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Nega</a:t>
            </a:r>
            <a:r>
              <a:rPr lang="de-DE" sz="3600" b="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de-DE" sz="3600" b="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</a:br>
            <a:r>
              <a:rPr lang="de-DE" sz="3600" b="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t</a:t>
            </a:r>
            <a:br>
              <a:rPr lang="de-DE" sz="3600" b="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</a:br>
            <a:r>
              <a:rPr lang="de-DE" sz="3600" b="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i</a:t>
            </a:r>
            <a:br>
              <a:rPr lang="de-DE" sz="3600" b="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</a:br>
            <a:r>
              <a:rPr lang="de-DE" sz="3600" b="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v</a:t>
            </a:r>
            <a:br>
              <a:rPr lang="de-DE" sz="3600" b="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</a:br>
            <a:r>
              <a:rPr lang="de-DE" sz="3600" b="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th-TH" sz="3600" dirty="0"/>
          </a:p>
        </p:txBody>
      </p:sp>
      <p:pic>
        <p:nvPicPr>
          <p:cNvPr id="6" name="Bildplatzhalter 5" descr="Schuhkarton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113" r="4113"/>
          <a:stretch>
            <a:fillRect/>
          </a:stretch>
        </p:blipFill>
        <p:spPr>
          <a:xfrm>
            <a:off x="1857356" y="500042"/>
            <a:ext cx="6685096" cy="5001318"/>
          </a:xfrm>
        </p:spPr>
      </p:pic>
      <p:sp>
        <p:nvSpPr>
          <p:cNvPr id="3" name="Inhaltsplatzhalter 2"/>
          <p:cNvSpPr>
            <a:spLocks noGrp="1"/>
          </p:cNvSpPr>
          <p:nvPr>
            <p:ph type="body" sz="half" idx="2"/>
          </p:nvPr>
        </p:nvSpPr>
        <p:spPr>
          <a:xfrm>
            <a:off x="571472" y="5715016"/>
            <a:ext cx="8001056" cy="857256"/>
          </a:xfrm>
        </p:spPr>
        <p:txBody>
          <a:bodyPr>
            <a:noAutofit/>
          </a:bodyPr>
          <a:lstStyle/>
          <a:p>
            <a:pPr algn="ctr"/>
            <a:r>
              <a:rPr lang="de-DE" dirty="0" smtClean="0">
                <a:latin typeface="Arial" pitchFamily="34" charset="0"/>
                <a:cs typeface="Arial" pitchFamily="34" charset="0"/>
              </a:rPr>
              <a:t>Bei jedem Umzug oder Aufräumaktion fällt er Ihnen in die Hände, der berühmte „Schuhkarton“ , was da wohl drin ist? Sie wissen es ganz genau, liebgewonnene Erinnerungen aus früheren Zeiten, festgehalten auf zahllosen 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Negativfilmstreifen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.</a:t>
            </a:r>
            <a:endParaRPr lang="th-TH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5400000">
            <a:off x="-1788353" y="2288387"/>
            <a:ext cx="5143512" cy="566738"/>
          </a:xfrm>
        </p:spPr>
        <p:txBody>
          <a:bodyPr>
            <a:noAutofit/>
          </a:bodyPr>
          <a:lstStyle/>
          <a:p>
            <a:pPr algn="ctr"/>
            <a:r>
              <a:rPr lang="de-DE" sz="3600" b="0" dirty="0" err="1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Nega</a:t>
            </a:r>
            <a:r>
              <a:rPr lang="de-DE" sz="3600" b="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t  i  v e</a:t>
            </a:r>
            <a:endParaRPr lang="th-TH" sz="3600" b="0" dirty="0">
              <a:solidFill>
                <a:srgbClr val="FF6600"/>
              </a:solidFill>
              <a:latin typeface="Arial" pitchFamily="34" charset="0"/>
            </a:endParaRPr>
          </a:p>
        </p:txBody>
      </p:sp>
      <p:pic>
        <p:nvPicPr>
          <p:cNvPr id="13" name="Bildplatzhalter 12" descr="Box mit Negativfilmstreifen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5614" r="5614"/>
          <a:stretch>
            <a:fillRect/>
          </a:stretch>
        </p:blipFill>
        <p:spPr>
          <a:xfrm>
            <a:off x="1857356" y="500042"/>
            <a:ext cx="6858048" cy="5003134"/>
          </a:xfrm>
        </p:spPr>
      </p:pic>
      <p:sp>
        <p:nvSpPr>
          <p:cNvPr id="3" name="Inhaltsplatzhalter 2"/>
          <p:cNvSpPr>
            <a:spLocks noGrp="1"/>
          </p:cNvSpPr>
          <p:nvPr>
            <p:ph type="body" sz="half" idx="2"/>
          </p:nvPr>
        </p:nvSpPr>
        <p:spPr>
          <a:xfrm>
            <a:off x="571472" y="5857892"/>
            <a:ext cx="8143932" cy="642942"/>
          </a:xfrm>
        </p:spPr>
        <p:txBody>
          <a:bodyPr>
            <a:normAutofit/>
          </a:bodyPr>
          <a:lstStyle/>
          <a:p>
            <a:pPr algn="ctr"/>
            <a:r>
              <a:rPr lang="de-DE" dirty="0" smtClean="0">
                <a:latin typeface="Arial" pitchFamily="34" charset="0"/>
                <a:cs typeface="Arial" pitchFamily="34" charset="0"/>
              </a:rPr>
              <a:t>So viele </a:t>
            </a:r>
            <a:r>
              <a:rPr lang="de-DE" dirty="0">
                <a:latin typeface="Arial" pitchFamily="34" charset="0"/>
                <a:cs typeface="Arial" pitchFamily="34" charset="0"/>
              </a:rPr>
              <a:t>a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lte 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Negativfilmstreifen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voll mit wunderbaren Augenblicken aus Ihrem Leben, Erinnerungen die Sie gern wieder beleben und sich mit Freunden und Bekannten anschauen möchten.</a:t>
            </a:r>
            <a:endParaRPr lang="th-TH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5400000">
            <a:off x="-1788353" y="2359825"/>
            <a:ext cx="5286388" cy="566738"/>
          </a:xfrm>
        </p:spPr>
        <p:txBody>
          <a:bodyPr>
            <a:noAutofit/>
          </a:bodyPr>
          <a:lstStyle/>
          <a:p>
            <a:pPr algn="ctr"/>
            <a:r>
              <a:rPr lang="de-DE" sz="3600" b="0" dirty="0" err="1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Nega</a:t>
            </a:r>
            <a:r>
              <a:rPr lang="de-DE" sz="3600" b="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t  i  v e</a:t>
            </a:r>
            <a:endParaRPr lang="th-TH" sz="3600" dirty="0"/>
          </a:p>
        </p:txBody>
      </p:sp>
      <p:pic>
        <p:nvPicPr>
          <p:cNvPr id="7" name="Bildplatzhalter 6" descr="Negativfilmstreifen scannen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614" r="5614"/>
          <a:stretch>
            <a:fillRect/>
          </a:stretch>
        </p:blipFill>
        <p:spPr>
          <a:xfrm>
            <a:off x="1571604" y="857232"/>
            <a:ext cx="7000924" cy="4648636"/>
          </a:xfrm>
        </p:spPr>
      </p:pic>
      <p:sp>
        <p:nvSpPr>
          <p:cNvPr id="3" name="Inhaltsplatzhalter 2"/>
          <p:cNvSpPr>
            <a:spLocks noGrp="1"/>
          </p:cNvSpPr>
          <p:nvPr>
            <p:ph type="body" sz="half" idx="2"/>
          </p:nvPr>
        </p:nvSpPr>
        <p:spPr>
          <a:xfrm>
            <a:off x="714348" y="5867400"/>
            <a:ext cx="7858180" cy="685800"/>
          </a:xfrm>
        </p:spPr>
        <p:txBody>
          <a:bodyPr>
            <a:normAutofit/>
          </a:bodyPr>
          <a:lstStyle/>
          <a:p>
            <a:pPr algn="ctr"/>
            <a:r>
              <a:rPr lang="de-DE" dirty="0" smtClean="0">
                <a:latin typeface="Arial" pitchFamily="34" charset="0"/>
                <a:cs typeface="Arial" pitchFamily="34" charset="0"/>
              </a:rPr>
              <a:t>Senden Sie uns Ihre 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Negativfilmstreifen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per Post zu. Wir digitalisieren professionell Ihre Negativfilmstreifen in hoher Auflösung und zu einem extrem günstigen Preis .</a:t>
            </a:r>
            <a:endParaRPr lang="th-TH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5400000">
            <a:off x="-1752634" y="2324106"/>
            <a:ext cx="5214950" cy="566738"/>
          </a:xfrm>
        </p:spPr>
        <p:txBody>
          <a:bodyPr>
            <a:noAutofit/>
          </a:bodyPr>
          <a:lstStyle/>
          <a:p>
            <a:pPr algn="ctr"/>
            <a:r>
              <a:rPr lang="de-DE" sz="3600" b="0" dirty="0" err="1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Nega</a:t>
            </a:r>
            <a:r>
              <a:rPr lang="de-DE" sz="3600" b="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t  i  v e</a:t>
            </a:r>
            <a:endParaRPr lang="th-TH" sz="3600" b="0" dirty="0">
              <a:solidFill>
                <a:srgbClr val="FF6600"/>
              </a:solidFill>
              <a:latin typeface="Arial" pitchFamily="34" charset="0"/>
            </a:endParaRPr>
          </a:p>
        </p:txBody>
      </p:sp>
      <p:pic>
        <p:nvPicPr>
          <p:cNvPr id="9" name="Bildplatzhalter 8" descr="Negativfilmstreifen digitalisieren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1681" b="11681"/>
          <a:stretch>
            <a:fillRect/>
          </a:stretch>
        </p:blipFill>
        <p:spPr>
          <a:xfrm>
            <a:off x="1357290" y="1142984"/>
            <a:ext cx="7299209" cy="3714776"/>
          </a:xfrm>
        </p:spPr>
      </p:pic>
      <p:sp>
        <p:nvSpPr>
          <p:cNvPr id="3" name="Inhaltsplatzhalter 2"/>
          <p:cNvSpPr>
            <a:spLocks noGrp="1"/>
          </p:cNvSpPr>
          <p:nvPr>
            <p:ph type="body" sz="half" idx="2"/>
          </p:nvPr>
        </p:nvSpPr>
        <p:spPr>
          <a:xfrm>
            <a:off x="571472" y="5500702"/>
            <a:ext cx="8072494" cy="919182"/>
          </a:xfrm>
        </p:spPr>
        <p:txBody>
          <a:bodyPr>
            <a:normAutofit/>
          </a:bodyPr>
          <a:lstStyle/>
          <a:p>
            <a:pPr algn="ctr"/>
            <a:r>
              <a:rPr lang="de-DE" dirty="0" smtClean="0">
                <a:latin typeface="Arial" pitchFamily="34" charset="0"/>
                <a:cs typeface="Arial" pitchFamily="34" charset="0"/>
              </a:rPr>
              <a:t>Wir archivieren Ihre 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Negativfilmstreifen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auf CD, DVD oder HDD. Sie können dann Ihre digitalisierten Negativfilmstreifen wann immer Sie möchten anschauen, bei Bedarf die Bilder ausdrucken oder ein Photobuch mit Ihren Erinnerungen zusammenstellen.</a:t>
            </a:r>
          </a:p>
          <a:p>
            <a:pPr algn="ctr"/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5400000">
            <a:off x="4194611" y="-3265972"/>
            <a:ext cx="928692" cy="8032093"/>
          </a:xfrm>
        </p:spPr>
        <p:txBody>
          <a:bodyPr>
            <a:normAutofit/>
          </a:bodyPr>
          <a:lstStyle/>
          <a:p>
            <a:r>
              <a:rPr lang="de-DE" sz="400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Negativfilmstreifen </a:t>
            </a:r>
            <a:r>
              <a:rPr lang="de-DE" sz="4000" b="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digitalisieren</a:t>
            </a:r>
            <a:endParaRPr lang="th-TH" sz="4000" b="0" dirty="0">
              <a:solidFill>
                <a:srgbClr val="FF6600"/>
              </a:solidFill>
              <a:latin typeface="Arial" pitchFamily="34" charset="0"/>
            </a:endParaRPr>
          </a:p>
        </p:txBody>
      </p:sp>
      <p:sp>
        <p:nvSpPr>
          <p:cNvPr id="14" name="Textplatzhalter 13"/>
          <p:cNvSpPr>
            <a:spLocks noGrp="1"/>
          </p:cNvSpPr>
          <p:nvPr>
            <p:ph type="body" idx="1"/>
          </p:nvPr>
        </p:nvSpPr>
        <p:spPr>
          <a:xfrm rot="5400000">
            <a:off x="4000496" y="-2071726"/>
            <a:ext cx="1285884" cy="7858180"/>
          </a:xfrm>
        </p:spPr>
        <p:txBody>
          <a:bodyPr>
            <a:normAutofit/>
          </a:bodyPr>
          <a:lstStyle/>
          <a:p>
            <a:r>
              <a:rPr lang="de-DE" sz="1400" b="0" dirty="0" smtClean="0">
                <a:latin typeface="Arial" pitchFamily="34" charset="0"/>
                <a:cs typeface="Arial" pitchFamily="34" charset="0"/>
              </a:rPr>
              <a:t>Wenn Sie zu unserem Scanservice Angebot Fragen haben, dann freuen wir uns auf Ihre Email unter </a:t>
            </a:r>
            <a:r>
              <a:rPr lang="de-DE" sz="1400" b="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400" b="0" i="1" u="sng" dirty="0" smtClean="0">
                <a:latin typeface="Arial" pitchFamily="34" charset="0"/>
                <a:cs typeface="Arial" pitchFamily="34" charset="0"/>
                <a:hlinkClick r:id="rId3"/>
              </a:rPr>
              <a:t>talk2us@seacn.de</a:t>
            </a:r>
            <a:r>
              <a:rPr lang="de-DE" sz="1400" b="0" i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de-DE" sz="1400" b="0" dirty="0" smtClean="0">
                <a:latin typeface="Arial" pitchFamily="34" charset="0"/>
                <a:cs typeface="Arial" pitchFamily="34" charset="0"/>
              </a:rPr>
              <a:t>Unser Büroservice Team stellt Ihnen gern ein kostenloses Angebot zusammen. Lassen Sie uns Ihre </a:t>
            </a:r>
            <a:r>
              <a:rPr lang="de-DE" sz="1400" dirty="0" smtClean="0">
                <a:latin typeface="Arial" pitchFamily="34" charset="0"/>
                <a:cs typeface="Arial" pitchFamily="34" charset="0"/>
              </a:rPr>
              <a:t>Negativfilmstreifen </a:t>
            </a:r>
            <a:r>
              <a:rPr lang="de-DE" sz="1400" b="0" dirty="0" smtClean="0">
                <a:latin typeface="Arial" pitchFamily="34" charset="0"/>
                <a:cs typeface="Arial" pitchFamily="34" charset="0"/>
              </a:rPr>
              <a:t>aus früheren Zeiten digitalisieren, damit Sie viel Freude beim schwelgen in Erinnerungen haben!</a:t>
            </a:r>
            <a:endParaRPr lang="en-US" sz="1400" b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quarter" idx="2"/>
          </p:nvPr>
        </p:nvSpPr>
        <p:spPr>
          <a:xfrm>
            <a:off x="571472" y="2500307"/>
            <a:ext cx="3925916" cy="3625856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BüroService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Kronberg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1/48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Lanna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Villa</a:t>
            </a: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Super Highway Road</a:t>
            </a:r>
          </a:p>
          <a:p>
            <a:pPr>
              <a:buNone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Amphur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Muang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Chiang Mai 50300</a:t>
            </a: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Thailand</a:t>
            </a: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Website: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	</a:t>
            </a:r>
            <a:r>
              <a:rPr lang="en-US" u="sng" dirty="0" smtClean="0">
                <a:latin typeface="Arial" pitchFamily="34" charset="0"/>
                <a:cs typeface="Arial" pitchFamily="34" charset="0"/>
                <a:hlinkClick r:id="rId4" tooltip="So könnte ein typischer Büroarbeitsplatz aussehen und wie fastNOTE SchreibService persönlich und professionell hilft"/>
              </a:rPr>
              <a:t>www.fastNOTE.de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en-US" u="sng" dirty="0" smtClean="0">
                <a:latin typeface="Arial" pitchFamily="34" charset="0"/>
                <a:cs typeface="Arial" pitchFamily="34" charset="0"/>
                <a:hlinkClick r:id="rId5"/>
              </a:rPr>
              <a:t>www.seacn.de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en-US" u="sng" dirty="0" smtClean="0">
                <a:latin typeface="Arial" pitchFamily="34" charset="0"/>
                <a:cs typeface="Arial" pitchFamily="34" charset="0"/>
                <a:hlinkClick r:id="rId6"/>
              </a:rPr>
              <a:t>www.jens-kronberg.de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 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de-DE" b="1" dirty="0" smtClean="0">
                <a:latin typeface="Arial" pitchFamily="34" charset="0"/>
                <a:cs typeface="Arial" pitchFamily="34" charset="0"/>
              </a:rPr>
              <a:t>E-Mail: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	</a:t>
            </a:r>
            <a:r>
              <a:rPr lang="de-DE" u="sng" dirty="0" smtClean="0">
                <a:latin typeface="Arial" pitchFamily="34" charset="0"/>
                <a:cs typeface="Arial" pitchFamily="34" charset="0"/>
                <a:hlinkClick r:id="rId7"/>
              </a:rPr>
              <a:t>talk2us@seacn.de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de-DE" b="1" dirty="0" smtClean="0">
                <a:latin typeface="Arial" pitchFamily="34" charset="0"/>
                <a:cs typeface="Arial" pitchFamily="34" charset="0"/>
              </a:rPr>
              <a:t> 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de-DE" b="1" dirty="0" smtClean="0">
                <a:latin typeface="Arial" pitchFamily="34" charset="0"/>
                <a:cs typeface="Arial" pitchFamily="34" charset="0"/>
              </a:rPr>
              <a:t>FAX Berlin: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  +49 30 610900 71996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de-DE" b="1" dirty="0" smtClean="0">
                <a:latin typeface="Arial" pitchFamily="34" charset="0"/>
                <a:cs typeface="Arial" pitchFamily="34" charset="0"/>
              </a:rPr>
              <a:t> 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de-DE" sz="1800" b="1" dirty="0" smtClean="0">
              <a:solidFill>
                <a:srgbClr val="FF66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de-DE" sz="3300" b="1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Wir freuen uns auf Ihren Auftrag!</a:t>
            </a:r>
            <a:endParaRPr lang="en-US" sz="3300" dirty="0" smtClean="0">
              <a:solidFill>
                <a:srgbClr val="FF66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th-TH" dirty="0">
              <a:latin typeface="Arial" pitchFamily="34" charset="0"/>
            </a:endParaRPr>
          </a:p>
        </p:txBody>
      </p:sp>
      <p:pic>
        <p:nvPicPr>
          <p:cNvPr id="19" name="Inhaltsplatzhalter 18" descr="logo-startpage-buroservice.jpg"/>
          <p:cNvPicPr>
            <a:picLocks noGrp="1" noChangeAspect="1"/>
          </p:cNvPicPr>
          <p:nvPr>
            <p:ph sz="quarter" idx="4"/>
          </p:nvPr>
        </p:nvPicPr>
        <p:blipFill>
          <a:blip r:embed="rId8"/>
          <a:stretch>
            <a:fillRect/>
          </a:stretch>
        </p:blipFill>
        <p:spPr>
          <a:xfrm>
            <a:off x="3643306" y="2809227"/>
            <a:ext cx="1071570" cy="1158454"/>
          </a:xfrm>
        </p:spPr>
      </p:pic>
      <p:pic>
        <p:nvPicPr>
          <p:cNvPr id="3079" name="Picture 7" descr="sea-cn logo Verlinku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643306" y="4143381"/>
            <a:ext cx="107157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 descr="fastnote Blog Logo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29190" y="2786058"/>
            <a:ext cx="360420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lesto">
  <a:themeElements>
    <a:clrScheme name="Telest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Telest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Telest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644</TotalTime>
  <Words>235</Words>
  <Application>Microsoft Office PowerPoint</Application>
  <PresentationFormat>Bildschirmpräsentation (4:3)</PresentationFormat>
  <Paragraphs>31</Paragraphs>
  <Slides>6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7" baseType="lpstr">
      <vt:lpstr>Telesto</vt:lpstr>
      <vt:lpstr>Nega t i ve</vt:lpstr>
      <vt:lpstr>Nega t i v e</vt:lpstr>
      <vt:lpstr>Nega t  i  v e</vt:lpstr>
      <vt:lpstr>Nega t  i  v e</vt:lpstr>
      <vt:lpstr>Nega t  i  v e</vt:lpstr>
      <vt:lpstr>Negativfilmstreifen digitalisieren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SEACN</dc:creator>
  <cp:lastModifiedBy>SEACN</cp:lastModifiedBy>
  <cp:revision>36</cp:revision>
  <dcterms:created xsi:type="dcterms:W3CDTF">2011-05-14T07:26:22Z</dcterms:created>
  <dcterms:modified xsi:type="dcterms:W3CDTF">2011-05-16T11:21:24Z</dcterms:modified>
</cp:coreProperties>
</file>