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8"/>
  </p:notesMasterIdLst>
  <p:sldIdLst>
    <p:sldId id="256" r:id="rId2"/>
    <p:sldId id="257" r:id="rId3"/>
    <p:sldId id="258" r:id="rId4"/>
    <p:sldId id="259" r:id="rId5"/>
    <p:sldId id="261" r:id="rId6"/>
    <p:sldId id="260" r:id="rId7"/>
  </p:sldIdLst>
  <p:sldSz cx="9144000" cy="6858000" type="screen4x3"/>
  <p:notesSz cx="6858000" cy="9144000"/>
  <p:defaultTextStyle>
    <a:defPPr>
      <a:defRPr lang="th-TH"/>
    </a:defPPr>
    <a:lvl1pPr marL="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6600"/>
    <a:srgbClr val="FF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>
        <p:scale>
          <a:sx n="100" d="100"/>
          <a:sy n="100" d="100"/>
        </p:scale>
        <p:origin x="-1944" y="-3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8" d="100"/>
          <a:sy n="88" d="100"/>
        </p:scale>
        <p:origin x="-3822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B4818FF-6131-4193-A3DA-5CF4A39567E4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h-TH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BE4F723-1628-4C0E-B6D5-CE58FC66439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izenplatzhalt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th-T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BE4F723-1628-4C0E-B6D5-CE58FC66439F}" type="slidenum">
              <a:rPr lang="th-TH" smtClean="0"/>
              <a:pPr/>
              <a:t>6</a:t>
            </a:fld>
            <a:endParaRPr lang="th-TH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Unt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de-DE" smtClean="0"/>
              <a:t>Formatvorlage des Untertitelmasters durch Klicken bearbeiten</a:t>
            </a:r>
            <a:endParaRPr lang="th-T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Vertikaler Textplatzhalt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Inhaltsplatzhalt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4" name="Inhaltsplatzhalt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5" name="Textplatzhalt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6" name="Inhaltsplatzhalt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7" name="Datumsplatzhalt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8" name="Fußzeilenplatzhalt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9" name="Foliennummernplatzhalt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Datumsplatzhalt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4" name="Fußzeilenplatzhalt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5" name="Foliennummernplatzhalt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3" name="Fußzeilenplatzhalt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4" name="Foliennummernplatzhalt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Inhaltsplatzhalt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Bildplatzhalt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h-TH"/>
          </a:p>
        </p:txBody>
      </p:sp>
      <p:sp>
        <p:nvSpPr>
          <p:cNvPr id="4" name="Textplatzhalt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de-DE" smtClean="0"/>
              <a:t>Textmasterformate durch Klicken bearbeiten</a:t>
            </a:r>
          </a:p>
        </p:txBody>
      </p:sp>
      <p:sp>
        <p:nvSpPr>
          <p:cNvPr id="5" name="Datumsplatzhalt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h-TH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 smtClean="0"/>
              <a:t>Titelmasterformat durch Klicken bearbeiten</a:t>
            </a:r>
            <a:endParaRPr lang="th-TH"/>
          </a:p>
        </p:txBody>
      </p:sp>
      <p:sp>
        <p:nvSpPr>
          <p:cNvPr id="3" name="Textplatzhalt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 smtClean="0"/>
              <a:t>Textmasterformate durch Klicken bearbeiten</a:t>
            </a:r>
          </a:p>
          <a:p>
            <a:pPr lvl="1"/>
            <a:r>
              <a:rPr lang="de-DE" smtClean="0"/>
              <a:t>Zweite Ebene</a:t>
            </a:r>
          </a:p>
          <a:p>
            <a:pPr lvl="2"/>
            <a:r>
              <a:rPr lang="de-DE" smtClean="0"/>
              <a:t>Dritte Ebene</a:t>
            </a:r>
          </a:p>
          <a:p>
            <a:pPr lvl="3"/>
            <a:r>
              <a:rPr lang="de-DE" smtClean="0"/>
              <a:t>Vierte Ebene</a:t>
            </a:r>
          </a:p>
          <a:p>
            <a:pPr lvl="4"/>
            <a:r>
              <a:rPr lang="de-DE" smtClean="0"/>
              <a:t>Fünfte Ebene</a:t>
            </a:r>
            <a:endParaRPr lang="th-TH"/>
          </a:p>
        </p:txBody>
      </p:sp>
      <p:sp>
        <p:nvSpPr>
          <p:cNvPr id="4" name="Datumsplatzhalt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5DD05B4-5817-48E0-A699-D12C4AD2D16C}" type="datetimeFigureOut">
              <a:rPr lang="th-TH" smtClean="0"/>
              <a:pPr/>
              <a:t>16/05/54</a:t>
            </a:fld>
            <a:endParaRPr lang="th-TH"/>
          </a:p>
        </p:txBody>
      </p:sp>
      <p:sp>
        <p:nvSpPr>
          <p:cNvPr id="5" name="Fußzeilenplatzhalt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h-TH"/>
          </a:p>
        </p:txBody>
      </p:sp>
      <p:sp>
        <p:nvSpPr>
          <p:cNvPr id="6" name="Foliennummernplatzhalt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AF39EE6-3DB6-41B8-9768-4281B638897F}" type="slidenum">
              <a:rPr lang="th-TH" smtClean="0"/>
              <a:pPr/>
              <a:t>‹Nr.›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9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jpeg"/><Relationship Id="rId3" Type="http://schemas.openxmlformats.org/officeDocument/2006/relationships/hyperlink" Target="mailto:talk2us@seacn.de" TargetMode="External"/><Relationship Id="rId7" Type="http://schemas.openxmlformats.org/officeDocument/2006/relationships/hyperlink" Target="mailto:talk2us@fastnote.de" TargetMode="Externa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5.xml"/><Relationship Id="rId6" Type="http://schemas.openxmlformats.org/officeDocument/2006/relationships/hyperlink" Target="http://www.jens-kronberg.de/" TargetMode="External"/><Relationship Id="rId5" Type="http://schemas.openxmlformats.org/officeDocument/2006/relationships/hyperlink" Target="http://www.seacn.de/" TargetMode="External"/><Relationship Id="rId10" Type="http://schemas.openxmlformats.org/officeDocument/2006/relationships/image" Target="../media/image8.jpeg"/><Relationship Id="rId4" Type="http://schemas.openxmlformats.org/officeDocument/2006/relationships/hyperlink" Target="http://www.fastnote.de/" TargetMode="External"/><Relationship Id="rId9" Type="http://schemas.openxmlformats.org/officeDocument/2006/relationships/image" Target="../media/image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071538" y="428604"/>
            <a:ext cx="7429552" cy="1000132"/>
          </a:xfrm>
        </p:spPr>
        <p:txBody>
          <a:bodyPr>
            <a:normAutofit fontScale="90000"/>
          </a:bodyPr>
          <a:lstStyle/>
          <a:p>
            <a:pPr algn="ctr"/>
            <a:r>
              <a:rPr lang="de-DE" sz="6000" dirty="0" smtClean="0">
                <a:solidFill>
                  <a:srgbClr val="FF6600"/>
                </a:solidFill>
              </a:rPr>
              <a:t>DIAS digitalisieren</a:t>
            </a:r>
            <a:endParaRPr lang="th-TH" sz="6000" dirty="0">
              <a:solidFill>
                <a:srgbClr val="FF6600"/>
              </a:solidFill>
            </a:endParaRPr>
          </a:p>
        </p:txBody>
      </p:sp>
      <p:sp>
        <p:nvSpPr>
          <p:cNvPr id="5" name="Textplatzhalter 4"/>
          <p:cNvSpPr>
            <a:spLocks noGrp="1"/>
          </p:cNvSpPr>
          <p:nvPr>
            <p:ph type="body" sz="half" idx="2"/>
          </p:nvPr>
        </p:nvSpPr>
        <p:spPr>
          <a:xfrm>
            <a:off x="1000100" y="5643578"/>
            <a:ext cx="7429552" cy="642942"/>
          </a:xfrm>
        </p:spPr>
        <p:txBody>
          <a:bodyPr>
            <a:normAutofit/>
          </a:bodyPr>
          <a:lstStyle/>
          <a:p>
            <a:pPr algn="ctr"/>
            <a:r>
              <a:rPr lang="de-DE" sz="1600" dirty="0" smtClean="0">
                <a:latin typeface="Arial" pitchFamily="34" charset="0"/>
                <a:cs typeface="Arial" pitchFamily="34" charset="0"/>
              </a:rPr>
              <a:t>Unser Scanservice</a:t>
            </a:r>
            <a:r>
              <a:rPr lang="de-DE" sz="1600" i="1" dirty="0" smtClean="0">
                <a:latin typeface="Arial" pitchFamily="34" charset="0"/>
                <a:cs typeface="Arial" pitchFamily="34" charset="0"/>
              </a:rPr>
              <a:t>: </a:t>
            </a:r>
            <a:r>
              <a:rPr lang="de-DE" sz="1600" b="1" dirty="0" smtClean="0">
                <a:latin typeface="Arial" pitchFamily="34" charset="0"/>
                <a:cs typeface="Arial" pitchFamily="34" charset="0"/>
              </a:rPr>
              <a:t>DIAS </a:t>
            </a:r>
            <a:r>
              <a:rPr lang="de-DE" sz="1600" dirty="0" smtClean="0">
                <a:latin typeface="Arial" pitchFamily="34" charset="0"/>
                <a:cs typeface="Arial" pitchFamily="34" charset="0"/>
              </a:rPr>
              <a:t>in hoher Auflösung digitalisieren und auf CD, DVD oder HDD speichern, zu extrem günstigen Preisen!</a:t>
            </a:r>
            <a:endParaRPr lang="th-TH" sz="1600" dirty="0" smtClean="0">
              <a:latin typeface="Arial" pitchFamily="34" charset="0"/>
            </a:endParaRPr>
          </a:p>
          <a:p>
            <a:pPr algn="ctr"/>
            <a:endParaRPr lang="th-TH" dirty="0"/>
          </a:p>
        </p:txBody>
      </p:sp>
      <p:pic>
        <p:nvPicPr>
          <p:cNvPr id="9" name="Bildplatzhalter 8" descr="DIAS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29" r="5729"/>
          <a:stretch>
            <a:fillRect/>
          </a:stretch>
        </p:blipFill>
        <p:spPr>
          <a:xfrm>
            <a:off x="2000232" y="1357298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4286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DIAS digitalisieren</a:t>
            </a:r>
            <a:endParaRPr lang="th-T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785918" y="5500702"/>
            <a:ext cx="5486400" cy="804862"/>
          </a:xfrm>
        </p:spPr>
        <p:txBody>
          <a:bodyPr>
            <a:no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Bei jedem Umzug oder Aufräumaktion fällt er Ihnen in die Hände, der berühmte „Schuhkarton“ , was da wohl drin ist? Sie wissen es ganz genau, liebgewonnene Erinnerungen aus früheren Zeiten, festgehalten auf zahllosen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DIAS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.</a:t>
            </a:r>
            <a:endParaRPr lang="th-TH" dirty="0">
              <a:latin typeface="Arial" pitchFamily="34" charset="0"/>
            </a:endParaRPr>
          </a:p>
        </p:txBody>
      </p:sp>
      <p:pic>
        <p:nvPicPr>
          <p:cNvPr id="6" name="Bildplatzhalter 5" descr="Schuhkarton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4232" r="4232"/>
          <a:stretch>
            <a:fillRect/>
          </a:stretch>
        </p:blipFill>
        <p:spPr>
          <a:xfrm>
            <a:off x="1785918" y="1142984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14480" y="428604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DIAS digitalisieren</a:t>
            </a:r>
            <a:endParaRPr lang="th-TH" sz="3600" b="0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785918" y="5429264"/>
            <a:ext cx="5486400" cy="804862"/>
          </a:xfrm>
        </p:spPr>
        <p:txBody>
          <a:bodyPr>
            <a:normAutofit/>
          </a:bodyPr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So viele </a:t>
            </a:r>
            <a:r>
              <a:rPr lang="de-DE" dirty="0">
                <a:latin typeface="Arial" pitchFamily="34" charset="0"/>
                <a:cs typeface="Arial" pitchFamily="34" charset="0"/>
              </a:rPr>
              <a:t>a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lte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DIAS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voll mit wunderbaren Augenblicken aus Ihrem Leben, Erinnerungen die Sie gern wieder beleben und sich mit Freunden und Bekannten anschauen möchten.</a:t>
            </a:r>
            <a:endParaRPr lang="th-TH" dirty="0">
              <a:latin typeface="Arial" pitchFamily="34" charset="0"/>
            </a:endParaRPr>
          </a:p>
        </p:txBody>
      </p:sp>
      <p:pic>
        <p:nvPicPr>
          <p:cNvPr id="6" name="Bildplatzhalter 5" descr="Box mit Dias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29" r="5729"/>
          <a:stretch>
            <a:fillRect/>
          </a:stretch>
        </p:blipFill>
        <p:spPr>
          <a:xfrm>
            <a:off x="1785918" y="1071546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643042" y="500042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DIAS digitalisieren</a:t>
            </a:r>
            <a:endParaRPr lang="th-TH" sz="3600" dirty="0"/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/>
        <p:txBody>
          <a:bodyPr/>
          <a:lstStyle/>
          <a:p>
            <a:pPr algn="ctr"/>
            <a:r>
              <a:rPr lang="de-DE" dirty="0" smtClean="0">
                <a:latin typeface="Arial" pitchFamily="34" charset="0"/>
                <a:cs typeface="Arial" pitchFamily="34" charset="0"/>
              </a:rPr>
              <a:t>Senden Sie uns Ihre </a:t>
            </a:r>
            <a:r>
              <a:rPr lang="de-DE" b="1" dirty="0" smtClean="0">
                <a:latin typeface="Arial" pitchFamily="34" charset="0"/>
                <a:cs typeface="Arial" pitchFamily="34" charset="0"/>
              </a:rPr>
              <a:t>DIAS 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per Post zu. Wir digitalisieren professionell Ihre DIAS in hoher Auflösung und zu einem extrem günstigen Preis .</a:t>
            </a:r>
            <a:endParaRPr lang="th-TH" dirty="0">
              <a:latin typeface="Arial" pitchFamily="34" charset="0"/>
            </a:endParaRPr>
          </a:p>
        </p:txBody>
      </p:sp>
      <p:pic>
        <p:nvPicPr>
          <p:cNvPr id="6" name="Bildplatzhalter 5" descr="Dias scannen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29" r="5729"/>
          <a:stretch>
            <a:fillRect/>
          </a:stretch>
        </p:blipFill>
        <p:spPr>
          <a:xfrm>
            <a:off x="1857356" y="1142984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85918" y="571480"/>
            <a:ext cx="5486400" cy="566738"/>
          </a:xfrm>
        </p:spPr>
        <p:txBody>
          <a:bodyPr>
            <a:noAutofit/>
          </a:bodyPr>
          <a:lstStyle/>
          <a:p>
            <a:pPr algn="ctr"/>
            <a:r>
              <a:rPr lang="de-DE" sz="3600" b="0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DIAS digitalisieren</a:t>
            </a:r>
            <a:endParaRPr lang="th-TH" sz="3600" b="0" dirty="0">
              <a:solidFill>
                <a:srgbClr val="FF6600"/>
              </a:solidFill>
              <a:latin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1062058"/>
          </a:xfrm>
        </p:spPr>
        <p:txBody>
          <a:bodyPr>
            <a:normAutofit/>
          </a:bodyPr>
          <a:lstStyle/>
          <a:p>
            <a:pPr algn="ctr"/>
            <a:r>
              <a:rPr lang="de-DE" sz="1500" dirty="0" smtClean="0">
                <a:latin typeface="Arial" pitchFamily="34" charset="0"/>
                <a:cs typeface="Arial" pitchFamily="34" charset="0"/>
              </a:rPr>
              <a:t>Wir archivieren Ihre </a:t>
            </a:r>
            <a:r>
              <a:rPr lang="de-DE" sz="1500" b="1" dirty="0" smtClean="0">
                <a:latin typeface="Arial" pitchFamily="34" charset="0"/>
                <a:cs typeface="Arial" pitchFamily="34" charset="0"/>
              </a:rPr>
              <a:t>DIAS </a:t>
            </a:r>
            <a:r>
              <a:rPr lang="de-DE" sz="1500" dirty="0" smtClean="0">
                <a:latin typeface="Arial" pitchFamily="34" charset="0"/>
                <a:cs typeface="Arial" pitchFamily="34" charset="0"/>
              </a:rPr>
              <a:t>auf CD, DVD oder HDD. Sie können dann Ihre digitalisierten DIAS wann immer Sie möchten anschauen, bei Bedarf die Bilder ausdrucken oder ein Photobuch mit Ihren Erinnerungen zusammenstellen.</a:t>
            </a:r>
          </a:p>
          <a:p>
            <a:pPr algn="ctr"/>
            <a:endParaRPr lang="th-TH" dirty="0"/>
          </a:p>
        </p:txBody>
      </p:sp>
      <p:pic>
        <p:nvPicPr>
          <p:cNvPr id="9" name="Bildplatzhalter 8" descr="DIAS digitalisieren 2.JPG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5729" r="5729"/>
          <a:stretch>
            <a:fillRect/>
          </a:stretch>
        </p:blipFill>
        <p:spPr>
          <a:xfrm>
            <a:off x="1785918" y="1142984"/>
            <a:ext cx="5486400" cy="411480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de-DE" sz="6600" dirty="0" smtClean="0">
                <a:solidFill>
                  <a:srgbClr val="FF6600"/>
                </a:solidFill>
              </a:rPr>
              <a:t>DIAS digitalisieren</a:t>
            </a:r>
            <a:endParaRPr lang="th-TH" sz="6600" dirty="0">
              <a:solidFill>
                <a:srgbClr val="FF6600"/>
              </a:solidFill>
            </a:endParaRPr>
          </a:p>
        </p:txBody>
      </p:sp>
      <p:sp>
        <p:nvSpPr>
          <p:cNvPr id="14" name="Textplatzhalter 13"/>
          <p:cNvSpPr>
            <a:spLocks noGrp="1"/>
          </p:cNvSpPr>
          <p:nvPr>
            <p:ph type="body" idx="1"/>
          </p:nvPr>
        </p:nvSpPr>
        <p:spPr>
          <a:xfrm>
            <a:off x="428596" y="1285860"/>
            <a:ext cx="8072494" cy="1071570"/>
          </a:xfrm>
        </p:spPr>
        <p:txBody>
          <a:bodyPr>
            <a:normAutofit/>
          </a:bodyPr>
          <a:lstStyle/>
          <a:p>
            <a:r>
              <a:rPr lang="de-DE" sz="1400" b="0" dirty="0" smtClean="0">
                <a:latin typeface="Arial" pitchFamily="34" charset="0"/>
                <a:cs typeface="Arial" pitchFamily="34" charset="0"/>
              </a:rPr>
              <a:t>Wenn Sie zu unserem Scanservice Angebot Fragen haben, dann freuen wir uns auf Ihre Email unter </a:t>
            </a:r>
            <a:r>
              <a:rPr lang="de-DE" sz="1400" b="0" i="1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de-DE" sz="1400" b="0" i="1" u="sng" dirty="0" smtClean="0">
                <a:latin typeface="Arial" pitchFamily="34" charset="0"/>
                <a:cs typeface="Arial" pitchFamily="34" charset="0"/>
                <a:hlinkClick r:id="rId3"/>
              </a:rPr>
              <a:t>talk2us@seacn.de</a:t>
            </a:r>
            <a:r>
              <a:rPr lang="de-DE" sz="1400" b="0" i="1" dirty="0" smtClean="0">
                <a:latin typeface="Arial" pitchFamily="34" charset="0"/>
                <a:cs typeface="Arial" pitchFamily="34" charset="0"/>
              </a:rPr>
              <a:t>. </a:t>
            </a:r>
            <a:r>
              <a:rPr lang="de-DE" sz="1400" b="0" dirty="0" smtClean="0">
                <a:latin typeface="Arial" pitchFamily="34" charset="0"/>
                <a:cs typeface="Arial" pitchFamily="34" charset="0"/>
              </a:rPr>
              <a:t>Unser Büroservice Team stellt Ihnen gern ein kostenloses Angebot zusammen. Lassen Sie uns Ihre </a:t>
            </a:r>
            <a:r>
              <a:rPr lang="de-DE" sz="1400" dirty="0" smtClean="0">
                <a:latin typeface="Arial" pitchFamily="34" charset="0"/>
                <a:cs typeface="Arial" pitchFamily="34" charset="0"/>
              </a:rPr>
              <a:t>DIAS </a:t>
            </a:r>
            <a:r>
              <a:rPr lang="de-DE" sz="1400" b="0" dirty="0" smtClean="0">
                <a:latin typeface="Arial" pitchFamily="34" charset="0"/>
                <a:cs typeface="Arial" pitchFamily="34" charset="0"/>
              </a:rPr>
              <a:t>aus früheren Zeiten digitalisieren, damit Sie viel Freude beim schwelgen in Erinnerungen haben!</a:t>
            </a:r>
            <a:endParaRPr lang="en-US" sz="1400" b="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3" name="Inhaltsplatzhalter 2"/>
          <p:cNvSpPr>
            <a:spLocks noGrp="1"/>
          </p:cNvSpPr>
          <p:nvPr>
            <p:ph sz="half" idx="2"/>
          </p:nvPr>
        </p:nvSpPr>
        <p:spPr>
          <a:xfrm>
            <a:off x="571472" y="2500307"/>
            <a:ext cx="3925916" cy="3625856"/>
          </a:xfrm>
        </p:spPr>
        <p:txBody>
          <a:bodyPr>
            <a:normAutofit fontScale="55000" lnSpcReduction="20000"/>
          </a:bodyPr>
          <a:lstStyle/>
          <a:p>
            <a:pPr>
              <a:buNone/>
            </a:pPr>
            <a:endParaRPr lang="en-US" b="1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err="1" smtClean="0">
                <a:latin typeface="Arial" pitchFamily="34" charset="0"/>
                <a:cs typeface="Arial" pitchFamily="34" charset="0"/>
              </a:rPr>
              <a:t>BüroService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 Kronberg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1/48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Lanna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Villa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Super Highway Road</a:t>
            </a:r>
          </a:p>
          <a:p>
            <a:pPr>
              <a:buNone/>
            </a:pPr>
            <a:r>
              <a:rPr lang="en-US" dirty="0" err="1" smtClean="0">
                <a:latin typeface="Arial" pitchFamily="34" charset="0"/>
                <a:cs typeface="Arial" pitchFamily="34" charset="0"/>
              </a:rPr>
              <a:t>Amphur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</a:t>
            </a:r>
            <a:r>
              <a:rPr lang="en-US" dirty="0" err="1" smtClean="0">
                <a:latin typeface="Arial" pitchFamily="34" charset="0"/>
                <a:cs typeface="Arial" pitchFamily="34" charset="0"/>
              </a:rPr>
              <a:t>Muang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Chiang Mai 50300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Thailand</a:t>
            </a: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 </a:t>
            </a:r>
            <a:r>
              <a:rPr lang="en-US" b="1" dirty="0" smtClean="0">
                <a:latin typeface="Arial" pitchFamily="34" charset="0"/>
                <a:cs typeface="Arial" pitchFamily="34" charset="0"/>
              </a:rPr>
              <a:t>Website:</a:t>
            </a:r>
            <a:r>
              <a:rPr lang="en-US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4" tooltip="So könnte ein typischer Büroarbeitsplatz aussehen und wie fastNOTE SchreibService persönlich und professionell hilft"/>
              </a:rPr>
              <a:t>www.fastNOTE.de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5"/>
              </a:rPr>
              <a:t>www.seacn.de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dirty="0" smtClean="0">
                <a:latin typeface="Arial" pitchFamily="34" charset="0"/>
                <a:cs typeface="Arial" pitchFamily="34" charset="0"/>
              </a:rPr>
              <a:t>		</a:t>
            </a:r>
            <a:r>
              <a:rPr lang="en-US" u="sng" dirty="0" smtClean="0">
                <a:latin typeface="Arial" pitchFamily="34" charset="0"/>
                <a:cs typeface="Arial" pitchFamily="34" charset="0"/>
                <a:hlinkClick r:id="rId6"/>
              </a:rPr>
              <a:t>www.jens-kronberg.de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en-US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E-Mail: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	</a:t>
            </a:r>
            <a:r>
              <a:rPr lang="de-DE" u="sng" dirty="0" smtClean="0">
                <a:latin typeface="Arial" pitchFamily="34" charset="0"/>
                <a:cs typeface="Arial" pitchFamily="34" charset="0"/>
                <a:hlinkClick r:id="rId7"/>
              </a:rPr>
              <a:t>talk2us@seacn.de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FAX Berlin:</a:t>
            </a:r>
            <a:r>
              <a:rPr lang="de-DE" dirty="0" smtClean="0">
                <a:latin typeface="Arial" pitchFamily="34" charset="0"/>
                <a:cs typeface="Arial" pitchFamily="34" charset="0"/>
              </a:rPr>
              <a:t>   +49 30 610900 71996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b="1" dirty="0" smtClean="0">
                <a:latin typeface="Arial" pitchFamily="34" charset="0"/>
                <a:cs typeface="Arial" pitchFamily="34" charset="0"/>
              </a:rPr>
              <a:t> </a:t>
            </a:r>
            <a:endParaRPr lang="en-US" dirty="0" smtClean="0"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de-DE" sz="1800" b="1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r>
              <a:rPr lang="de-DE" sz="3300" b="1" dirty="0" smtClean="0">
                <a:solidFill>
                  <a:srgbClr val="FF6600"/>
                </a:solidFill>
                <a:latin typeface="Arial" pitchFamily="34" charset="0"/>
                <a:cs typeface="Arial" pitchFamily="34" charset="0"/>
              </a:rPr>
              <a:t>Wir freuen uns auf Ihren Auftrag!</a:t>
            </a:r>
            <a:endParaRPr lang="en-US" sz="3300" dirty="0" smtClean="0">
              <a:solidFill>
                <a:srgbClr val="FF6600"/>
              </a:solidFill>
              <a:latin typeface="Arial" pitchFamily="34" charset="0"/>
              <a:cs typeface="Arial" pitchFamily="34" charset="0"/>
            </a:endParaRPr>
          </a:p>
          <a:p>
            <a:pPr>
              <a:buNone/>
            </a:pPr>
            <a:endParaRPr lang="th-TH" dirty="0">
              <a:latin typeface="Arial" pitchFamily="34" charset="0"/>
            </a:endParaRPr>
          </a:p>
        </p:txBody>
      </p:sp>
      <p:pic>
        <p:nvPicPr>
          <p:cNvPr id="19" name="Inhaltsplatzhalter 18" descr="logo-startpage-buroservice.jpg"/>
          <p:cNvPicPr>
            <a:picLocks noGrp="1" noChangeAspect="1"/>
          </p:cNvPicPr>
          <p:nvPr>
            <p:ph sz="quarter" idx="4"/>
          </p:nvPr>
        </p:nvPicPr>
        <p:blipFill>
          <a:blip r:embed="rId8"/>
          <a:stretch>
            <a:fillRect/>
          </a:stretch>
        </p:blipFill>
        <p:spPr>
          <a:xfrm>
            <a:off x="3643306" y="2809227"/>
            <a:ext cx="1071570" cy="1158454"/>
          </a:xfrm>
        </p:spPr>
      </p:pic>
      <p:pic>
        <p:nvPicPr>
          <p:cNvPr id="3079" name="Picture 7" descr="sea-cn logo Verlinkun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3643306" y="4143381"/>
            <a:ext cx="1071570" cy="12858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80" name="Picture 8" descr="fastnote Blog Logo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4929190" y="2786058"/>
            <a:ext cx="3604202" cy="27860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Larissa-Design">
  <a:themeElements>
    <a:clrScheme name="Larissa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Larissa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Larissa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608</TotalTime>
  <Words>227</Words>
  <Application>Microsoft Office PowerPoint</Application>
  <PresentationFormat>Bildschirmpräsentation (4:3)</PresentationFormat>
  <Paragraphs>30</Paragraphs>
  <Slides>6</Slides>
  <Notes>1</Notes>
  <HiddenSlides>0</HiddenSlides>
  <MMClips>0</MMClips>
  <ScaleCrop>false</ScaleCrop>
  <HeadingPairs>
    <vt:vector size="4" baseType="variant">
      <vt:variant>
        <vt:lpstr>Design</vt:lpstr>
      </vt:variant>
      <vt:variant>
        <vt:i4>1</vt:i4>
      </vt:variant>
      <vt:variant>
        <vt:lpstr>Folientitel</vt:lpstr>
      </vt:variant>
      <vt:variant>
        <vt:i4>6</vt:i4>
      </vt:variant>
    </vt:vector>
  </HeadingPairs>
  <TitlesOfParts>
    <vt:vector size="7" baseType="lpstr">
      <vt:lpstr>Larissa-Design</vt:lpstr>
      <vt:lpstr>DIAS digitalisieren</vt:lpstr>
      <vt:lpstr>DIAS digitalisieren</vt:lpstr>
      <vt:lpstr>DIAS digitalisieren</vt:lpstr>
      <vt:lpstr>DIAS digitalisieren</vt:lpstr>
      <vt:lpstr>DIAS digitalisieren</vt:lpstr>
      <vt:lpstr>DIAS digitalisieren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Folie 1</dc:title>
  <dc:creator>SEACN</dc:creator>
  <cp:lastModifiedBy>SEACN</cp:lastModifiedBy>
  <cp:revision>32</cp:revision>
  <dcterms:created xsi:type="dcterms:W3CDTF">2011-05-14T07:26:22Z</dcterms:created>
  <dcterms:modified xsi:type="dcterms:W3CDTF">2011-05-16T10:39:07Z</dcterms:modified>
</cp:coreProperties>
</file>