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818FF-6131-4193-A3DA-5CF4A39567E4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4F723-1628-4C0E-B6D5-CE58FC66439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F723-1628-4C0E-B6D5-CE58FC66439F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talk2us@seacn.de" TargetMode="External"/><Relationship Id="rId7" Type="http://schemas.openxmlformats.org/officeDocument/2006/relationships/hyperlink" Target="mailto:talk2us@fastnot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jens-kronberg.de/" TargetMode="External"/><Relationship Id="rId5" Type="http://schemas.openxmlformats.org/officeDocument/2006/relationships/hyperlink" Target="http://www.seacn.de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fastnote.de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dirty="0" smtClean="0">
                <a:solidFill>
                  <a:srgbClr val="FF6600"/>
                </a:solidFill>
              </a:rPr>
              <a:t>APS Filme digitalisieren</a:t>
            </a:r>
            <a:endParaRPr lang="th-TH" sz="6000" dirty="0">
              <a:solidFill>
                <a:srgbClr val="FF6600"/>
              </a:solidFill>
            </a:endParaRPr>
          </a:p>
        </p:txBody>
      </p:sp>
      <p:pic>
        <p:nvPicPr>
          <p:cNvPr id="8" name="Bildplatzhalter 7" descr="APS Film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508" r="20508"/>
          <a:stretch>
            <a:fillRect/>
          </a:stretch>
        </p:blipFill>
        <p:spPr>
          <a:xfrm>
            <a:off x="1071538" y="1357298"/>
            <a:ext cx="4114800" cy="4114800"/>
          </a:xfrm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1000100" y="5643578"/>
            <a:ext cx="7429552" cy="642942"/>
          </a:xfrm>
        </p:spPr>
        <p:txBody>
          <a:bodyPr>
            <a:normAutofit/>
          </a:bodyPr>
          <a:lstStyle/>
          <a:p>
            <a:pPr algn="ctr"/>
            <a:r>
              <a:rPr lang="de-DE" sz="1600" dirty="0" smtClean="0">
                <a:latin typeface="Arial" pitchFamily="34" charset="0"/>
                <a:cs typeface="Arial" pitchFamily="34" charset="0"/>
              </a:rPr>
              <a:t>Unser Scanservice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APS Filme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 hoher Auflösung digitalisieren und auf CD, DVD oder HDD speichern, zu extrem günstigen Preisen!</a:t>
            </a:r>
            <a:endParaRPr lang="th-TH" sz="1600" dirty="0" smtClean="0">
              <a:latin typeface="Arial" pitchFamily="34" charset="0"/>
            </a:endParaRP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APS Filme digitalisieren</a:t>
            </a:r>
            <a:endParaRPr lang="th-TH" sz="3600" dirty="0"/>
          </a:p>
        </p:txBody>
      </p:sp>
      <p:pic>
        <p:nvPicPr>
          <p:cNvPr id="6" name="Bildplatzhalter 5" descr="Schuhkart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32" r="4232"/>
          <a:stretch>
            <a:fillRect/>
          </a:stretch>
        </p:blipFill>
        <p:spPr>
          <a:xfrm>
            <a:off x="1928794" y="1071546"/>
            <a:ext cx="5557838" cy="4168379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85918" y="550070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Bei jedem Umzug oder Aufräumaktion fällt er Ihnen in die Hände, der berühmte „Schuhkarton“ , was da wohl drin ist? Sie wissen es ganz genau, liebgewonnene Erinnerungen aus früheren Zeiten, festgehalten auf zahllosen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APS Filmen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APS Filme digitalisieren</a:t>
            </a:r>
            <a:endParaRPr lang="th-TH" sz="3600" b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7" name="Bildplatzhalter 6" descr="Box mit APS Film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>
          <a:xfrm>
            <a:off x="1785918" y="1071546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So viele </a:t>
            </a:r>
            <a:r>
              <a:rPr lang="de-DE" dirty="0">
                <a:latin typeface="Arial" pitchFamily="34" charset="0"/>
                <a:cs typeface="Arial" pitchFamily="34" charset="0"/>
              </a:rPr>
              <a:t>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lte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APS Filme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voll mit wunderbaren Augenblicken aus Ihrem Leben, Erinnerungen die Sie gern wieder beleben und sich mit Freunden und Bekannten anschauen möchten.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APS Filme digitalisieren</a:t>
            </a:r>
            <a:endParaRPr lang="th-TH" sz="3600" dirty="0"/>
          </a:p>
        </p:txBody>
      </p:sp>
      <p:pic>
        <p:nvPicPr>
          <p:cNvPr id="7" name="Bildplatzhalter 6" descr="APS Filme scann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14480" y="1142984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2000232" y="5786454"/>
            <a:ext cx="5214974" cy="71438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Senden Sie uns Ihre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APS Filme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per Post zu. Wir digitalisieren professionell Ihre APS Filme in hoher Auflösung und zu einem extrem günstigen Preis 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APS Filme digitalisieren</a:t>
            </a:r>
            <a:endParaRPr lang="th-TH" sz="3600" b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7" name="Bildplatzhalter 6" descr="APS Filme digitalisier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14480" y="1142984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>
            <a:normAutofit/>
          </a:bodyPr>
          <a:lstStyle/>
          <a:p>
            <a:pPr algn="ctr"/>
            <a:r>
              <a:rPr lang="de-DE" sz="1500" dirty="0" smtClean="0">
                <a:latin typeface="Arial" pitchFamily="34" charset="0"/>
                <a:cs typeface="Arial" pitchFamily="34" charset="0"/>
              </a:rPr>
              <a:t>Wir archivieren Ihre </a:t>
            </a:r>
            <a:r>
              <a:rPr lang="de-DE" sz="1500" b="1" dirty="0" smtClean="0">
                <a:latin typeface="Arial" pitchFamily="34" charset="0"/>
                <a:cs typeface="Arial" pitchFamily="34" charset="0"/>
              </a:rPr>
              <a:t>APS Filme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auf CD, DVD oder HDD. Sie können dann Ihre digitalisierten APS Filme wann immer Sie möchten anschauen, bei Bedarf die Bilder ausdrucken oder ein Photobuch mit Ihren Erinnerungen zusammenstellen.</a:t>
            </a: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rgbClr val="FF6600"/>
                </a:solidFill>
              </a:rPr>
              <a:t>APS Filme digitalisieren</a:t>
            </a:r>
            <a:endParaRPr lang="th-TH" sz="6600" dirty="0">
              <a:solidFill>
                <a:srgbClr val="FF66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072494" cy="1071570"/>
          </a:xfrm>
        </p:spPr>
        <p:txBody>
          <a:bodyPr>
            <a:normAutofit/>
          </a:bodyPr>
          <a:lstStyle/>
          <a:p>
            <a:r>
              <a:rPr lang="de-DE" sz="1400" b="0" dirty="0" smtClean="0">
                <a:latin typeface="Arial" pitchFamily="34" charset="0"/>
                <a:cs typeface="Arial" pitchFamily="34" charset="0"/>
              </a:rPr>
              <a:t>Wenn Sie zu unserem Scanservice Angebot Fragen haben, dann freuen wir uns auf Ihre Email unter 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0" i="1" u="sng" dirty="0" smtClean="0">
                <a:latin typeface="Arial" pitchFamily="34" charset="0"/>
                <a:cs typeface="Arial" pitchFamily="34" charset="0"/>
                <a:hlinkClick r:id="rId3"/>
              </a:rPr>
              <a:t>talk2us@seacn.de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Unser Büroservice Team stellt Ihnen gern ein kostenloses Angebot zusammen. Lassen Sie uns Ihre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APS Filme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aus früheren Zeiten digitalisieren, damit Sie viel Freude beim schwelgen in Erinnerungen haben!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2"/>
          </p:nvPr>
        </p:nvSpPr>
        <p:spPr>
          <a:xfrm>
            <a:off x="571472" y="2500307"/>
            <a:ext cx="3925916" cy="36258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BüroService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Kronberg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1/48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Villa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Super Highway Road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Amphur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Chiang Mai 50300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Thailand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Website: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4" tooltip="So könnte ein typischer Büroarbeitsplatz aussehen und wie fastNOTE SchreibService persönlich und professionell hilft"/>
              </a:rPr>
              <a:t>www.fastNOTE.de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5"/>
              </a:rPr>
              <a:t>www.seacn.de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6"/>
              </a:rPr>
              <a:t>www.jens-kronberg.de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E-Mail: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de-DE" u="sng" dirty="0" smtClean="0">
                <a:latin typeface="Arial" pitchFamily="34" charset="0"/>
                <a:cs typeface="Arial" pitchFamily="34" charset="0"/>
                <a:hlinkClick r:id="rId7"/>
              </a:rPr>
              <a:t>talk2us@seacn.de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FAX Berlin: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+49 30 610900 71996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3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Wir freuen uns auf Ihren Auftrag!</a:t>
            </a:r>
            <a:endParaRPr lang="en-US" sz="33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h-TH" dirty="0">
              <a:latin typeface="Arial" pitchFamily="34" charset="0"/>
            </a:endParaRPr>
          </a:p>
        </p:txBody>
      </p:sp>
      <p:pic>
        <p:nvPicPr>
          <p:cNvPr id="19" name="Inhaltsplatzhalter 18" descr="logo-startpage-buroservice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3643306" y="2809227"/>
            <a:ext cx="1071570" cy="1158454"/>
          </a:xfrm>
        </p:spPr>
      </p:pic>
      <p:pic>
        <p:nvPicPr>
          <p:cNvPr id="3079" name="Picture 7" descr="sea-cn logo Verlink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143381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astnote Blog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786058"/>
            <a:ext cx="36042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613</TotalTime>
  <Words>241</Words>
  <Application>Microsoft Office PowerPoint</Application>
  <PresentationFormat>Bildschirmpräsentation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Haemera</vt:lpstr>
      <vt:lpstr>APS Filme digitalisieren</vt:lpstr>
      <vt:lpstr>APS Filme digitalisieren</vt:lpstr>
      <vt:lpstr>APS Filme digitalisieren</vt:lpstr>
      <vt:lpstr>APS Filme digitalisieren</vt:lpstr>
      <vt:lpstr>APS Filme digitalisieren</vt:lpstr>
      <vt:lpstr>APS Filme digitalisieren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SEACN</dc:creator>
  <cp:lastModifiedBy>SEACN</cp:lastModifiedBy>
  <cp:revision>32</cp:revision>
  <dcterms:created xsi:type="dcterms:W3CDTF">2011-05-14T07:26:22Z</dcterms:created>
  <dcterms:modified xsi:type="dcterms:W3CDTF">2011-05-16T11:21:19Z</dcterms:modified>
</cp:coreProperties>
</file>